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81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E7D77-798A-473F-87C3-48E42C49C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7AE21A-55AF-4990-903A-1399BB86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7D5742-D0A3-4150-9E5E-70050556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7B05C4-AC7C-4BA6-B8F0-61960EB3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FD98D9-C570-4CEA-91F8-0A131059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4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1B69C-A27D-43E0-8687-8EC9CD31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C3D5C6-7D8F-4CB5-9117-DE9DFC9F5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7CC9A4-D505-40FD-8281-C0F88ED7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F88930-09CA-461E-A54E-F9051275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06D3A-2874-4402-A22E-6CECF39E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17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F754FE6-1189-4212-A908-317401A1F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746D6B-1DC3-4D89-861C-2712D1617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6759BE-56A8-4119-B0AD-EE071824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3CD91D-D0D2-4E0E-AF1E-3E7AC153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3BC835-3B48-45A3-A3A1-295CDEA7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8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05B2F-C523-458D-82DE-2B778A2F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EF32B4-11E9-474E-9132-C01EB5A97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FA44E6-36AB-407D-B6D7-DC3BAB27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2121C-6CF1-461B-AC4D-25952707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D16C99-17F9-4CF4-A8A1-9692CC78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27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6E9A4-9409-485E-8625-125BDB4E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A002D1-099C-4EBB-8F6F-5FC2B5A9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6E98BD-E958-4C03-8280-A761416B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E993BD-A39C-487F-A684-87B07892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47B0A8-1749-4D64-BA00-8F7C52A5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17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47DDE-1775-47BB-B700-BE6C2079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69C169-C624-4535-B192-887614AC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1EE64D-AB65-4A7F-A42F-97FFFDD59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3B135-23C7-4811-A237-2BBE0744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9410B0-61A5-4197-A7BD-0ABE17F1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0C376C-BDE8-46F5-9313-C6A9C74B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13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79399-08C9-46A1-89A8-B7271645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7D7407-42CC-4847-8AAA-31C7E3E71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B758CAE-0675-452D-86C3-F3665D038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5A8449B-20C9-4D16-B478-959EF3722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685083E-F698-45D9-A900-6950EEA10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0F30A5-6AA0-405A-B091-D095E957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27EEBE-F986-4225-A444-5F5C171B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24040F-331D-4038-9C80-617D5F30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8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73688-2FA7-4674-B44A-FEBA16A2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4ECCC3-0FD0-4950-9667-76653B8B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DDEC31-1CA8-4987-964A-3E6597DA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B5058C-3057-4C4C-9279-6B853BC3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23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338B6F-1A03-446A-B4A7-700B6395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C85962-FFD7-4020-ADC1-D86362FA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5D6D0D-32CB-48C6-BEC1-0597DD7C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54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DAB42-4177-4B7F-AE92-50F54C5B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99196D-EF46-45BA-A798-F8922A26A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B2FDC3-97E3-41FD-A704-21DE66891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201A6C-6761-4737-8E27-DC49EDBD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8C9C15-0A3C-47A1-8F7D-50474C27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EEC224-44B3-4489-A95B-C542B942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01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597F5-458E-459E-BBFE-8324B06C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3F57A4-2040-4CF8-BEE9-2C7096F8B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0122C98-9D06-4898-96F0-25CC40E0A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BBC6F7-FD8B-465B-8849-967AD8D7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55BCAF-1B65-4B37-9DB6-622899D4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B1ECA3-B0C3-4AA1-BC19-18A02425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77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107AF8-85B4-4F24-A122-B764CF49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2AB132C-C606-4B2A-95F7-B14566FF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64DDF8-8B3E-4BF6-804E-89DD2A771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D9E3-E512-4130-BF5F-05785287519F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595FD5-7820-4EC6-BE8A-047524EF7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3D82DC-E8C9-448C-BAC4-591C050AB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9B5C-5319-4AC2-A0F4-BF200495E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7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BhqlOyu1M" TargetMode="External"/><Relationship Id="rId2" Type="http://schemas.openxmlformats.org/officeDocument/2006/relationships/hyperlink" Target="https://www.youtube.com/watch?v=spITJrbYa9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GG3-I3kpkE" TargetMode="External"/><Relationship Id="rId4" Type="http://schemas.openxmlformats.org/officeDocument/2006/relationships/hyperlink" Target="https://www.youtube.com/watch?v=EPdUujaUBC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92AF6-66A3-4444-8E42-6D1CA9DB6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LICHOKOPYTNÍCI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3DBB82-0EDE-4DC0-B09D-7371F8452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6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B83AB-213A-4192-AAC0-22151F8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AE0377C-914A-4A41-8784-58AA2BB28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9" t="36848" r="33995" b="27352"/>
          <a:stretch/>
        </p:blipFill>
        <p:spPr>
          <a:xfrm>
            <a:off x="122549" y="188536"/>
            <a:ext cx="7637962" cy="35256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02E1DF-76FA-4963-BF5C-3E646976F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4" t="36976" r="31263" b="27560"/>
          <a:stretch/>
        </p:blipFill>
        <p:spPr>
          <a:xfrm>
            <a:off x="4920793" y="3714161"/>
            <a:ext cx="7012081" cy="30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6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E47BA-6EC7-4AB1-8930-4B791291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549AB45-F049-4348-9685-80D86C8B1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19" t="34302" r="32534" b="22586"/>
          <a:stretch/>
        </p:blipFill>
        <p:spPr>
          <a:xfrm>
            <a:off x="650907" y="584847"/>
            <a:ext cx="10890186" cy="55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973D0-2257-4A30-A07A-0978CC95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5A6E25C-92C4-4F07-94A0-A92E1468C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9" t="22171" r="32534" b="39267"/>
          <a:stretch/>
        </p:blipFill>
        <p:spPr>
          <a:xfrm>
            <a:off x="409813" y="632692"/>
            <a:ext cx="11782187" cy="55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A4112-1165-43EC-8333-71194E9D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VIDEA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BE6F96-F9DC-42F7-86F6-E6DEA18A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https://www.youtube.com/watch?v=spITJrbYa9o</a:t>
            </a:r>
            <a:r>
              <a:rPr lang="cs-CZ" dirty="0"/>
              <a:t>  tapír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https://www.youtube.com/watch?v=WCBhqlOyu1M</a:t>
            </a:r>
            <a:r>
              <a:rPr lang="cs-CZ" dirty="0"/>
              <a:t>  osel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https://www.youtube.com/watch?v=EPdUujaUBCw</a:t>
            </a:r>
            <a:r>
              <a:rPr lang="cs-CZ" dirty="0"/>
              <a:t> zebra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https://www.youtube.com/watch?v=KGG3-I3kpkE</a:t>
            </a:r>
            <a:r>
              <a:rPr lang="cs-CZ" dirty="0"/>
              <a:t> kůň převalského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7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C19E3-F8AD-463F-8D2A-EC1A6A6B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40FB0D2-9CBD-4A77-BBBB-E02DB9CBF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60" t="34952" r="34848" b="28219"/>
          <a:stretch/>
        </p:blipFill>
        <p:spPr>
          <a:xfrm>
            <a:off x="1800520" y="1913641"/>
            <a:ext cx="8074277" cy="38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72C03-74B1-4CA1-8A7D-1FCC4E5C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KOŇOVITÍ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2D7166A-1989-45B6-9729-16970AED5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41" t="39935" r="45085" b="20853"/>
          <a:stretch/>
        </p:blipFill>
        <p:spPr>
          <a:xfrm>
            <a:off x="2498103" y="2277868"/>
            <a:ext cx="6014301" cy="37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CF402-2000-4254-BE26-43CEA73D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Kůň Převalského (</a:t>
            </a:r>
            <a:r>
              <a:rPr lang="cs-CZ" dirty="0" err="1"/>
              <a:t>Przewalského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6AA0E8-BA40-46BC-AC6B-3F4B9690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jediný divoce žijící kůň</a:t>
            </a:r>
          </a:p>
          <a:p>
            <a:r>
              <a:rPr lang="cs-CZ" dirty="0"/>
              <a:t> ve své domovině byl téměř vyhuben</a:t>
            </a:r>
          </a:p>
          <a:p>
            <a:r>
              <a:rPr lang="cs-CZ" dirty="0"/>
              <a:t> dnes se vrací zpátky do Mongolska díky záchrannému programu, který vede ZOO Praha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62D633-138E-4D71-92E8-CDA9FDC15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05" t="41925" r="31031" b="31684"/>
          <a:stretch/>
        </p:blipFill>
        <p:spPr>
          <a:xfrm>
            <a:off x="5194707" y="3299380"/>
            <a:ext cx="5316180" cy="34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6119E-C081-40F4-873F-D239F182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KŮŇ DOMÁCÍ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391F8B-5EE4-4AA6-8362-12FC9041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460"/>
            <a:ext cx="10515600" cy="5500540"/>
          </a:xfrm>
        </p:spPr>
        <p:txBody>
          <a:bodyPr/>
          <a:lstStyle/>
          <a:p>
            <a:r>
              <a:rPr lang="cs-CZ" dirty="0"/>
              <a:t>první důkazy o domestikaci koně pochází z Centrální Asie, z doby asi 3000 let př. n. l. </a:t>
            </a:r>
          </a:p>
          <a:p>
            <a:r>
              <a:rPr lang="cs-CZ" dirty="0"/>
              <a:t>domestikovaní koně se chovali zprvu pro mléko a maso, později pro přepravu nákladů i přepravu osobní.</a:t>
            </a:r>
          </a:p>
          <a:p>
            <a:r>
              <a:rPr lang="cs-CZ" dirty="0"/>
              <a:t>v současnosti se využívá kůň převážně pro zábavu a v podstatně menší míře i pro práci</a:t>
            </a:r>
          </a:p>
          <a:p>
            <a:r>
              <a:rPr lang="cs-CZ" dirty="0"/>
              <a:t>během staletí se podařilo vyšlechtit různá plemena koní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30A334-1E13-405C-996B-BBD99E073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9" t="39121" r="32887" b="32372"/>
          <a:stretch/>
        </p:blipFill>
        <p:spPr>
          <a:xfrm>
            <a:off x="3186259" y="4606091"/>
            <a:ext cx="5542961" cy="19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3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B6EC7-D3F2-478C-B923-F61EB934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OSLI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9F667E8-B18A-4D0B-9F27-025A7E5EB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26" t="34952" r="33508" b="30819"/>
          <a:stretch/>
        </p:blipFill>
        <p:spPr>
          <a:xfrm>
            <a:off x="1138911" y="1847653"/>
            <a:ext cx="10501517" cy="44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93AB1-564A-4E2B-B1BC-4502498A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F1E3AF0-0FEE-4B8B-917A-812F6B511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22" t="25853" r="35457" b="36234"/>
          <a:stretch/>
        </p:blipFill>
        <p:spPr>
          <a:xfrm>
            <a:off x="1106489" y="697583"/>
            <a:ext cx="10247311" cy="52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E2E1F-2154-4E4D-B9ED-ECBAEA06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E36CE24-3D8B-4620-845F-637D91E69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09" t="32786" r="30949" b="25799"/>
          <a:stretch/>
        </p:blipFill>
        <p:spPr>
          <a:xfrm>
            <a:off x="1113806" y="699240"/>
            <a:ext cx="10239994" cy="51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0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DE4A2-A93A-480E-80AD-E7539E23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CB280D8-4BA5-48E5-9CCC-EB9BF612A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8" t="34519" r="31192" b="22152"/>
          <a:stretch/>
        </p:blipFill>
        <p:spPr>
          <a:xfrm>
            <a:off x="1319752" y="751787"/>
            <a:ext cx="9771820" cy="53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92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160</Words>
  <Application>Microsoft Office PowerPoint</Application>
  <PresentationFormat>Širokoúhlá obrazovka</PresentationFormat>
  <Paragraphs>21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LICHOKOPYTNÍCI</vt:lpstr>
      <vt:lpstr>ZNAKY</vt:lpstr>
      <vt:lpstr>KOŇOVITÍ</vt:lpstr>
      <vt:lpstr>Kůň Převalského (Przewalského) </vt:lpstr>
      <vt:lpstr>KŮŇ DOMÁCÍ</vt:lpstr>
      <vt:lpstr>OSLI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DOPORUČENÁ VIDEA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LICHOKOPYTNÍCI</dc:title>
  <dc:creator>Dagmar Hegrová</dc:creator>
  <cp:lastModifiedBy>Zbyněk Koláčný</cp:lastModifiedBy>
  <cp:revision>4</cp:revision>
  <dcterms:created xsi:type="dcterms:W3CDTF">2021-01-03T18:39:58Z</dcterms:created>
  <dcterms:modified xsi:type="dcterms:W3CDTF">2021-01-03T19:41:25Z</dcterms:modified>
</cp:coreProperties>
</file>